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0" r:id="rId5"/>
    <p:sldId id="258" r:id="rId6"/>
    <p:sldId id="265" r:id="rId7"/>
    <p:sldId id="262" r:id="rId8"/>
    <p:sldId id="266" r:id="rId9"/>
    <p:sldId id="264" r:id="rId10"/>
    <p:sldId id="263" r:id="rId11"/>
    <p:sldId id="269" r:id="rId12"/>
    <p:sldId id="267" r:id="rId13"/>
    <p:sldId id="271" r:id="rId14"/>
    <p:sldId id="259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EE72EBD-4F77-4D01-B61A-FFCAF0184866}" type="datetimeFigureOut">
              <a:rPr lang="ru-RU" smtClean="0"/>
              <a:pPr/>
              <a:t>11.03.2015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321295-CC76-4398-B5D0-326F515D67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МЫ ГОРДИМСЯ ВАМИ!!!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Награды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3212044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28802"/>
            <a:ext cx="3500462" cy="242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362488"/>
            <a:ext cx="3429024" cy="24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ПОЗДРАВЛЕНИЯ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35163"/>
            <a:ext cx="6855381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4429156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1714488"/>
            <a:ext cx="4714876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4729478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857364"/>
            <a:ext cx="457041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Удостоверения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436103" y="1447800"/>
            <a:ext cx="349734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Дочери К.И.Левушкиной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5643578"/>
            <a:ext cx="8229600" cy="438912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Клавдия Ивановна Левушкина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28794" y="1500174"/>
            <a:ext cx="467085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 боевой подругой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Активисты школьного музея в гостях у Ветерана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5100" y="2126146"/>
            <a:ext cx="7499350" cy="344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 память верную хранят и внуки наших внуков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Любимые кроссворды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935163"/>
            <a:ext cx="4429156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Рада подарку - сладостям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00232" y="1500174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 чашкой чая…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</TotalTime>
  <Words>43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МЫ ГОРДИМСЯ ВАМИ!!!</vt:lpstr>
      <vt:lpstr>Клавдия Ивановна Левушкина</vt:lpstr>
      <vt:lpstr>С боевой подругой</vt:lpstr>
      <vt:lpstr>Активисты школьного музея в гостях у Ветерана</vt:lpstr>
      <vt:lpstr>Презентация PowerPoint</vt:lpstr>
      <vt:lpstr>И память верную хранят и внуки наших внуков</vt:lpstr>
      <vt:lpstr>Любимые кроссворды</vt:lpstr>
      <vt:lpstr>Рада подарку - сладостям</vt:lpstr>
      <vt:lpstr>За чашкой чая…</vt:lpstr>
      <vt:lpstr>Награды</vt:lpstr>
      <vt:lpstr>ПОЗДРАВЛЕНИЯ</vt:lpstr>
      <vt:lpstr>Презентация PowerPoint</vt:lpstr>
      <vt:lpstr>Презентация PowerPoint</vt:lpstr>
      <vt:lpstr>Удостоверения</vt:lpstr>
      <vt:lpstr>Дочери К.И.Левушкиной</vt:lpstr>
      <vt:lpstr>Спасибо за внимание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ГОРДИМСЯ ВАМИ!!!</dc:title>
  <dc:creator>Admin</dc:creator>
  <cp:lastModifiedBy>Музей</cp:lastModifiedBy>
  <cp:revision>11</cp:revision>
  <dcterms:created xsi:type="dcterms:W3CDTF">2013-02-20T17:55:13Z</dcterms:created>
  <dcterms:modified xsi:type="dcterms:W3CDTF">2015-03-11T11:26:45Z</dcterms:modified>
</cp:coreProperties>
</file>